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DESEJO INFANTIL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DESEJO INFANTIL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um infantil, </a:t>
            </a:r>
          </a:p>
          <a:p>
            <a:r>
              <a:rPr lang="pt-BR" dirty="0"/>
              <a:t>Gosto de brincar; </a:t>
            </a:r>
          </a:p>
          <a:p>
            <a:r>
              <a:rPr lang="pt-BR" dirty="0"/>
              <a:t>Mas o mundo vil </a:t>
            </a:r>
          </a:p>
          <a:p>
            <a:r>
              <a:rPr lang="pt-BR" dirty="0"/>
              <a:t>Quero desprezar;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DESEJO INFANTIL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a Cristo honrar, </a:t>
            </a:r>
          </a:p>
          <a:p>
            <a:r>
              <a:rPr lang="pt-BR" dirty="0"/>
              <a:t>Seu querer fazer, </a:t>
            </a:r>
          </a:p>
          <a:p>
            <a:r>
              <a:rPr lang="pt-BR" dirty="0"/>
              <a:t>Sua Lei amar, </a:t>
            </a:r>
          </a:p>
          <a:p>
            <a:r>
              <a:rPr lang="pt-BR" dirty="0"/>
              <a:t>Eis o meu prazer!</a:t>
            </a:r>
          </a:p>
        </p:txBody>
      </p:sp>
    </p:spTree>
    <p:extLst>
      <p:ext uri="{BB962C8B-B14F-4D97-AF65-F5344CB8AC3E}">
        <p14:creationId xmlns:p14="http://schemas.microsoft.com/office/powerpoint/2010/main" val="4204566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DESEJO INFANTIL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84ADAB-C1F0-4356-99EF-084AB7105E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Aleluia, aleluia! </a:t>
            </a:r>
          </a:p>
          <a:p>
            <a:r>
              <a:rPr lang="pt-BR" dirty="0"/>
              <a:t>Amo a meu Jesus! </a:t>
            </a:r>
          </a:p>
          <a:p>
            <a:r>
              <a:rPr lang="pt-BR" dirty="0"/>
              <a:t>Aleluia, aleluia! </a:t>
            </a:r>
          </a:p>
          <a:p>
            <a:r>
              <a:rPr lang="pt-BR" dirty="0"/>
              <a:t>Quero andar na luz! </a:t>
            </a:r>
          </a:p>
        </p:txBody>
      </p:sp>
    </p:spTree>
    <p:extLst>
      <p:ext uri="{BB962C8B-B14F-4D97-AF65-F5344CB8AC3E}">
        <p14:creationId xmlns:p14="http://schemas.microsoft.com/office/powerpoint/2010/main" val="1487038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DESEJO INFANTIL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6EA1B80-BDB6-47D1-9BC2-C096C36334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Aleluia, aleluia! </a:t>
            </a:r>
          </a:p>
          <a:p>
            <a:r>
              <a:rPr lang="pt-BR" dirty="0"/>
              <a:t>Amo a meu Jesus! </a:t>
            </a:r>
          </a:p>
          <a:p>
            <a:r>
              <a:rPr lang="pt-BR" dirty="0"/>
              <a:t>Aleluia, aleluia! </a:t>
            </a:r>
          </a:p>
          <a:p>
            <a:r>
              <a:rPr lang="pt-BR" dirty="0"/>
              <a:t>Quero andar na luz!</a:t>
            </a:r>
          </a:p>
        </p:txBody>
      </p:sp>
    </p:spTree>
    <p:extLst>
      <p:ext uri="{BB962C8B-B14F-4D97-AF65-F5344CB8AC3E}">
        <p14:creationId xmlns:p14="http://schemas.microsoft.com/office/powerpoint/2010/main" val="4104920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DESEJO INFANTIL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um infantil, </a:t>
            </a:r>
          </a:p>
          <a:p>
            <a:r>
              <a:rPr lang="pt-BR" dirty="0"/>
              <a:t>Corro atrás da flor; </a:t>
            </a:r>
          </a:p>
          <a:p>
            <a:r>
              <a:rPr lang="pt-BR" dirty="0"/>
              <a:t>Mas o bom redil, </a:t>
            </a:r>
          </a:p>
          <a:p>
            <a:r>
              <a:rPr lang="pt-BR" dirty="0"/>
              <a:t>Onde meu Senhor </a:t>
            </a:r>
          </a:p>
        </p:txBody>
      </p:sp>
    </p:spTree>
    <p:extLst>
      <p:ext uri="{BB962C8B-B14F-4D97-AF65-F5344CB8AC3E}">
        <p14:creationId xmlns:p14="http://schemas.microsoft.com/office/powerpoint/2010/main" val="1273253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DESEJO INFANTIL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Seu povo está, </a:t>
            </a:r>
          </a:p>
          <a:p>
            <a:r>
              <a:rPr lang="pt-BR" dirty="0"/>
              <a:t>Quero respeitar; </a:t>
            </a:r>
          </a:p>
          <a:p>
            <a:r>
              <a:rPr lang="pt-BR" dirty="0"/>
              <a:t>E Ele me ouvirá </a:t>
            </a:r>
          </a:p>
          <a:p>
            <a:r>
              <a:rPr lang="pt-BR" dirty="0"/>
              <a:t>Toda vez que orar! </a:t>
            </a:r>
          </a:p>
        </p:txBody>
      </p:sp>
    </p:spTree>
    <p:extLst>
      <p:ext uri="{BB962C8B-B14F-4D97-AF65-F5344CB8AC3E}">
        <p14:creationId xmlns:p14="http://schemas.microsoft.com/office/powerpoint/2010/main" val="2792316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DESEJO INFANTIL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84ADAB-C1F0-4356-99EF-084AB7105E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Aleluia, aleluia! </a:t>
            </a:r>
          </a:p>
          <a:p>
            <a:r>
              <a:rPr lang="pt-BR" dirty="0"/>
              <a:t>Amo a meu Jesus! </a:t>
            </a:r>
          </a:p>
          <a:p>
            <a:r>
              <a:rPr lang="pt-BR" dirty="0"/>
              <a:t>Aleluia, aleluia! </a:t>
            </a:r>
          </a:p>
          <a:p>
            <a:r>
              <a:rPr lang="pt-BR" dirty="0"/>
              <a:t>Quero andar na luz! </a:t>
            </a:r>
          </a:p>
        </p:txBody>
      </p:sp>
    </p:spTree>
    <p:extLst>
      <p:ext uri="{BB962C8B-B14F-4D97-AF65-F5344CB8AC3E}">
        <p14:creationId xmlns:p14="http://schemas.microsoft.com/office/powerpoint/2010/main" val="1247700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DESEJO INFANTIL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6EA1B80-BDB6-47D1-9BC2-C096C36334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Aleluia, aleluia! </a:t>
            </a:r>
          </a:p>
          <a:p>
            <a:r>
              <a:rPr lang="pt-BR" dirty="0"/>
              <a:t>Amo a meu Jesus! </a:t>
            </a:r>
          </a:p>
          <a:p>
            <a:r>
              <a:rPr lang="pt-BR" dirty="0"/>
              <a:t>Aleluia, aleluia! </a:t>
            </a:r>
          </a:p>
          <a:p>
            <a:r>
              <a:rPr lang="pt-BR" dirty="0"/>
              <a:t>Quero andar na luz!</a:t>
            </a:r>
          </a:p>
        </p:txBody>
      </p:sp>
    </p:spTree>
    <p:extLst>
      <p:ext uri="{BB962C8B-B14F-4D97-AF65-F5344CB8AC3E}">
        <p14:creationId xmlns:p14="http://schemas.microsoft.com/office/powerpoint/2010/main" val="2137320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166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DESEJO INFANTIL</vt:lpstr>
      <vt:lpstr>DESEJO INFANTIL</vt:lpstr>
      <vt:lpstr>DESEJO INFANTIL</vt:lpstr>
      <vt:lpstr>DESEJO INFANTIL</vt:lpstr>
      <vt:lpstr>DESEJO INFANTIL</vt:lpstr>
      <vt:lpstr>DESEJO INFANTIL</vt:lpstr>
      <vt:lpstr>DESEJO INFANTIL</vt:lpstr>
      <vt:lpstr>DESEJO INFANTIL</vt:lpstr>
      <vt:lpstr>DESEJO INFANTIL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2019-06-12T23:27:12Z</dcterms:modified>
</cp:coreProperties>
</file>

<file path=docProps/thumbnail.jpeg>
</file>